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</p:sldIdLst>
  <p:sldSz cy="5143500" cx="9144000"/>
  <p:notesSz cx="6858000" cy="9144000"/>
  <p:embeddedFontLst>
    <p:embeddedFont>
      <p:font typeface="Halant"/>
      <p:bold r:id="rId12"/>
    </p:embeddedFont>
    <p:embeddedFont>
      <p:font typeface="Inter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font" Target="fonts/Inter-regular.fntdata"/><Relationship Id="rId12" Type="http://schemas.openxmlformats.org/officeDocument/2006/relationships/font" Target="fonts/Halant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font" Target="fonts/Inter-italic.fntdata"/><Relationship Id="rId14" Type="http://schemas.openxmlformats.org/officeDocument/2006/relationships/font" Target="fonts/Inter-bold.fntdata"/><Relationship Id="rId16" Type="http://schemas.openxmlformats.org/officeDocument/2006/relationships/font" Target="fonts/Inter-boldItalic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2bd336a31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g32bd336a312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2bd336a312_0_3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g32bd336a312_0_31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35d30afc1ab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g35d30afc1ab_0_6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32d9f5178c1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g32d9f5178c1_0_1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36a08545f7c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g36a08545f7c_0_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58" name="Google Shape;58;p14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5"/>
          <p:cNvSpPr txBox="1"/>
          <p:nvPr>
            <p:ph type="ctrTitle"/>
          </p:nvPr>
        </p:nvSpPr>
        <p:spPr>
          <a:xfrm>
            <a:off x="342900" y="1065213"/>
            <a:ext cx="3886200" cy="73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62" name="Google Shape;62;p15"/>
          <p:cNvSpPr txBox="1"/>
          <p:nvPr>
            <p:ph idx="1" type="subTitle"/>
          </p:nvPr>
        </p:nvSpPr>
        <p:spPr>
          <a:xfrm>
            <a:off x="685800" y="1943100"/>
            <a:ext cx="3200400" cy="8763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lvl="0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63" name="Google Shape;63;p15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64" name="Google Shape;64;p15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65" name="Google Shape;65;p15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6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68" name="Google Shape;68;p16"/>
          <p:cNvSpPr txBox="1"/>
          <p:nvPr>
            <p:ph idx="1" type="body"/>
          </p:nvPr>
        </p:nvSpPr>
        <p:spPr>
          <a:xfrm>
            <a:off x="228600" y="800100"/>
            <a:ext cx="4114800" cy="22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8575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1pPr>
            <a:lvl2pPr indent="-28575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2pPr>
            <a:lvl3pPr indent="-28575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3pPr>
            <a:lvl4pPr indent="-28575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4pPr>
            <a:lvl5pPr indent="-28575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/>
            </a:lvl5pPr>
            <a:lvl6pPr indent="-28575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6pPr>
            <a:lvl7pPr indent="-28575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7pPr>
            <a:lvl8pPr indent="-28575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8pPr>
            <a:lvl9pPr indent="-28575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9pPr>
          </a:lstStyle>
          <a:p/>
        </p:txBody>
      </p:sp>
      <p:sp>
        <p:nvSpPr>
          <p:cNvPr id="69" name="Google Shape;69;p16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"/>
          <p:cNvSpPr txBox="1"/>
          <p:nvPr>
            <p:ph type="title"/>
          </p:nvPr>
        </p:nvSpPr>
        <p:spPr>
          <a:xfrm>
            <a:off x="361156" y="2203450"/>
            <a:ext cx="3886200" cy="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 cap="none"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74" name="Google Shape;74;p17"/>
          <p:cNvSpPr txBox="1"/>
          <p:nvPr>
            <p:ph idx="1" type="body"/>
          </p:nvPr>
        </p:nvSpPr>
        <p:spPr>
          <a:xfrm>
            <a:off x="361156" y="1453357"/>
            <a:ext cx="3886200" cy="7503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indent="-228600" lvl="0" marL="457200" algn="l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 sz="1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900"/>
              <a:buNone/>
              <a:defRPr sz="9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800"/>
              <a:buNone/>
              <a:defRPr sz="8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75" name="Google Shape;75;p17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80" name="Google Shape;80;p18"/>
          <p:cNvSpPr txBox="1"/>
          <p:nvPr>
            <p:ph idx="1" type="body"/>
          </p:nvPr>
        </p:nvSpPr>
        <p:spPr>
          <a:xfrm>
            <a:off x="228600" y="800100"/>
            <a:ext cx="2019300" cy="22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17500" lvl="0" marL="4572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1pPr>
            <a:lvl2pPr indent="-3048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–"/>
              <a:defRPr sz="1200"/>
            </a:lvl2pPr>
            <a:lvl3pPr indent="-2921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indent="-28575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 sz="900"/>
            </a:lvl4pPr>
            <a:lvl5pPr indent="-28575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 sz="900"/>
            </a:lvl5pPr>
            <a:lvl6pPr indent="-28575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6pPr>
            <a:lvl7pPr indent="-28575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7pPr>
            <a:lvl8pPr indent="-28575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8pPr>
            <a:lvl9pPr indent="-28575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9pPr>
          </a:lstStyle>
          <a:p/>
        </p:txBody>
      </p:sp>
      <p:sp>
        <p:nvSpPr>
          <p:cNvPr id="81" name="Google Shape;81;p18"/>
          <p:cNvSpPr txBox="1"/>
          <p:nvPr>
            <p:ph idx="2" type="body"/>
          </p:nvPr>
        </p:nvSpPr>
        <p:spPr>
          <a:xfrm>
            <a:off x="2324100" y="800100"/>
            <a:ext cx="2019300" cy="22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17500" lvl="0" marL="4572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1pPr>
            <a:lvl2pPr indent="-3048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–"/>
              <a:defRPr sz="1200"/>
            </a:lvl2pPr>
            <a:lvl3pPr indent="-2921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indent="-28575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 sz="900"/>
            </a:lvl4pPr>
            <a:lvl5pPr indent="-28575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 sz="900"/>
            </a:lvl5pPr>
            <a:lvl6pPr indent="-28575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6pPr>
            <a:lvl7pPr indent="-28575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7pPr>
            <a:lvl8pPr indent="-28575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8pPr>
            <a:lvl9pPr indent="-28575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228600" y="767556"/>
            <a:ext cx="2020200" cy="3201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indent="-22860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1pPr>
            <a:lvl2pPr indent="-2286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b="1" sz="10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1" sz="900"/>
            </a:lvl3pPr>
            <a:lvl4pPr indent="-2286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4pPr>
            <a:lvl5pPr indent="-2286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5pPr>
            <a:lvl6pPr indent="-2286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6pPr>
            <a:lvl7pPr indent="-2286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7pPr>
            <a:lvl8pPr indent="-2286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8pPr>
            <a:lvl9pPr indent="-2286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9pPr>
          </a:lstStyle>
          <a:p/>
        </p:txBody>
      </p:sp>
      <p:sp>
        <p:nvSpPr>
          <p:cNvPr id="88" name="Google Shape;88;p19"/>
          <p:cNvSpPr txBox="1"/>
          <p:nvPr>
            <p:ph idx="2" type="body"/>
          </p:nvPr>
        </p:nvSpPr>
        <p:spPr>
          <a:xfrm>
            <a:off x="228600" y="1087438"/>
            <a:ext cx="2020200" cy="19758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0480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1pPr>
            <a:lvl2pPr indent="-2921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/>
            </a:lvl2pPr>
            <a:lvl3pPr indent="-28575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3pPr>
            <a:lvl4pPr indent="-2794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–"/>
              <a:defRPr sz="800"/>
            </a:lvl4pPr>
            <a:lvl5pPr indent="-2794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»"/>
              <a:defRPr sz="800"/>
            </a:lvl5pPr>
            <a:lvl6pPr indent="-2794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6pPr>
            <a:lvl7pPr indent="-2794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7pPr>
            <a:lvl8pPr indent="-2794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8pPr>
            <a:lvl9pPr indent="-2794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9pPr>
          </a:lstStyle>
          <a:p/>
        </p:txBody>
      </p:sp>
      <p:sp>
        <p:nvSpPr>
          <p:cNvPr id="89" name="Google Shape;89;p19"/>
          <p:cNvSpPr txBox="1"/>
          <p:nvPr>
            <p:ph idx="3" type="body"/>
          </p:nvPr>
        </p:nvSpPr>
        <p:spPr>
          <a:xfrm>
            <a:off x="2322513" y="767556"/>
            <a:ext cx="2021100" cy="3201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indent="-22860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1pPr>
            <a:lvl2pPr indent="-2286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b="1" sz="10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1" sz="900"/>
            </a:lvl3pPr>
            <a:lvl4pPr indent="-2286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4pPr>
            <a:lvl5pPr indent="-2286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5pPr>
            <a:lvl6pPr indent="-2286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6pPr>
            <a:lvl7pPr indent="-2286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7pPr>
            <a:lvl8pPr indent="-2286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8pPr>
            <a:lvl9pPr indent="-2286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9pPr>
          </a:lstStyle>
          <a:p/>
        </p:txBody>
      </p:sp>
      <p:sp>
        <p:nvSpPr>
          <p:cNvPr id="90" name="Google Shape;90;p19"/>
          <p:cNvSpPr txBox="1"/>
          <p:nvPr>
            <p:ph idx="4" type="body"/>
          </p:nvPr>
        </p:nvSpPr>
        <p:spPr>
          <a:xfrm>
            <a:off x="2322513" y="1087438"/>
            <a:ext cx="2021100" cy="19758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0480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1pPr>
            <a:lvl2pPr indent="-2921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/>
            </a:lvl2pPr>
            <a:lvl3pPr indent="-28575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3pPr>
            <a:lvl4pPr indent="-2794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–"/>
              <a:defRPr sz="800"/>
            </a:lvl4pPr>
            <a:lvl5pPr indent="-2794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»"/>
              <a:defRPr sz="800"/>
            </a:lvl5pPr>
            <a:lvl6pPr indent="-2794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6pPr>
            <a:lvl7pPr indent="-2794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7pPr>
            <a:lvl8pPr indent="-2794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8pPr>
            <a:lvl9pPr indent="-2794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9pPr>
          </a:lstStyle>
          <a:p/>
        </p:txBody>
      </p:sp>
      <p:sp>
        <p:nvSpPr>
          <p:cNvPr id="91" name="Google Shape;91;p19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92" name="Google Shape;92;p19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93" name="Google Shape;93;p19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0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96" name="Google Shape;96;p20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97" name="Google Shape;97;p20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98" name="Google Shape;98;p20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/>
          <p:nvPr>
            <p:ph type="title"/>
          </p:nvPr>
        </p:nvSpPr>
        <p:spPr>
          <a:xfrm>
            <a:off x="228600" y="136525"/>
            <a:ext cx="1504200" cy="5811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b="1" sz="1000"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01" name="Google Shape;101;p21"/>
          <p:cNvSpPr txBox="1"/>
          <p:nvPr>
            <p:ph idx="1" type="body"/>
          </p:nvPr>
        </p:nvSpPr>
        <p:spPr>
          <a:xfrm>
            <a:off x="1787525" y="136525"/>
            <a:ext cx="2556000" cy="29265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30200" lvl="0" marL="4572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1pPr>
            <a:lvl2pPr indent="-317500" lvl="1" marL="9144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 sz="1400"/>
            </a:lvl2pPr>
            <a:lvl3pPr indent="-3048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3pPr>
            <a:lvl4pPr indent="-2921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/>
            </a:lvl4pPr>
            <a:lvl5pPr indent="-2921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/>
            </a:lvl5pPr>
            <a:lvl6pPr indent="-2921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6pPr>
            <a:lvl7pPr indent="-2921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7pPr>
            <a:lvl8pPr indent="-2921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8pPr>
            <a:lvl9pPr indent="-2921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9pPr>
          </a:lstStyle>
          <a:p/>
        </p:txBody>
      </p:sp>
      <p:sp>
        <p:nvSpPr>
          <p:cNvPr id="102" name="Google Shape;102;p21"/>
          <p:cNvSpPr txBox="1"/>
          <p:nvPr>
            <p:ph idx="2" type="body"/>
          </p:nvPr>
        </p:nvSpPr>
        <p:spPr>
          <a:xfrm>
            <a:off x="228600" y="717550"/>
            <a:ext cx="1504200" cy="23457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28600" lvl="0" marL="4572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  <a:defRPr sz="700"/>
            </a:lvl1pPr>
            <a:lvl2pPr indent="-228600" lvl="1" marL="9144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600"/>
            </a:lvl2pPr>
            <a:lvl3pPr indent="-228600" lvl="2" marL="1371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3pPr>
            <a:lvl4pPr indent="-228600" lvl="3" marL="18288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4pPr>
            <a:lvl5pPr indent="-228600" lvl="4" marL="22860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5pPr>
            <a:lvl6pPr indent="-228600" lvl="5" marL="27432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6pPr>
            <a:lvl7pPr indent="-228600" lvl="6" marL="32004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7pPr>
            <a:lvl8pPr indent="-228600" lvl="7" marL="3657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8pPr>
            <a:lvl9pPr indent="-228600" lvl="8" marL="41148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9pPr>
          </a:lstStyle>
          <a:p/>
        </p:txBody>
      </p:sp>
      <p:sp>
        <p:nvSpPr>
          <p:cNvPr id="103" name="Google Shape;103;p21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04" name="Google Shape;104;p21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05" name="Google Shape;105;p21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/>
          <p:nvPr>
            <p:ph type="title"/>
          </p:nvPr>
        </p:nvSpPr>
        <p:spPr>
          <a:xfrm>
            <a:off x="896144" y="2400300"/>
            <a:ext cx="2743200" cy="2835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b="1" sz="1000"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08" name="Google Shape;108;p22"/>
          <p:cNvSpPr/>
          <p:nvPr>
            <p:ph idx="2" type="pic"/>
          </p:nvPr>
        </p:nvSpPr>
        <p:spPr>
          <a:xfrm>
            <a:off x="896144" y="306388"/>
            <a:ext cx="2743200" cy="2057400"/>
          </a:xfrm>
          <a:prstGeom prst="rect">
            <a:avLst/>
          </a:prstGeom>
          <a:noFill/>
          <a:ln>
            <a:noFill/>
          </a:ln>
        </p:spPr>
      </p:sp>
      <p:sp>
        <p:nvSpPr>
          <p:cNvPr id="109" name="Google Shape;109;p22"/>
          <p:cNvSpPr txBox="1"/>
          <p:nvPr>
            <p:ph idx="1" type="body"/>
          </p:nvPr>
        </p:nvSpPr>
        <p:spPr>
          <a:xfrm>
            <a:off x="896144" y="2683669"/>
            <a:ext cx="2743200" cy="4026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28600" lvl="0" marL="4572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  <a:defRPr sz="700"/>
            </a:lvl1pPr>
            <a:lvl2pPr indent="-228600" lvl="1" marL="9144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600"/>
            </a:lvl2pPr>
            <a:lvl3pPr indent="-228600" lvl="2" marL="1371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3pPr>
            <a:lvl4pPr indent="-228600" lvl="3" marL="18288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4pPr>
            <a:lvl5pPr indent="-228600" lvl="4" marL="22860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5pPr>
            <a:lvl6pPr indent="-228600" lvl="5" marL="27432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6pPr>
            <a:lvl7pPr indent="-228600" lvl="6" marL="32004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7pPr>
            <a:lvl8pPr indent="-228600" lvl="7" marL="3657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8pPr>
            <a:lvl9pPr indent="-228600" lvl="8" marL="41148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9pPr>
          </a:lstStyle>
          <a:p/>
        </p:txBody>
      </p:sp>
      <p:sp>
        <p:nvSpPr>
          <p:cNvPr id="110" name="Google Shape;110;p22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11" name="Google Shape;111;p22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12" name="Google Shape;112;p22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15" name="Google Shape;115;p23"/>
          <p:cNvSpPr txBox="1"/>
          <p:nvPr>
            <p:ph idx="1" type="body"/>
          </p:nvPr>
        </p:nvSpPr>
        <p:spPr>
          <a:xfrm rot="5400000">
            <a:off x="1154400" y="-125700"/>
            <a:ext cx="2263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8575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1pPr>
            <a:lvl2pPr indent="-28575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2pPr>
            <a:lvl3pPr indent="-28575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3pPr>
            <a:lvl4pPr indent="-28575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4pPr>
            <a:lvl5pPr indent="-28575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/>
            </a:lvl5pPr>
            <a:lvl6pPr indent="-28575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6pPr>
            <a:lvl7pPr indent="-28575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7pPr>
            <a:lvl8pPr indent="-28575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8pPr>
            <a:lvl9pPr indent="-28575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9pPr>
          </a:lstStyle>
          <a:p/>
        </p:txBody>
      </p:sp>
      <p:sp>
        <p:nvSpPr>
          <p:cNvPr id="116" name="Google Shape;116;p23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17" name="Google Shape;117;p23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18" name="Google Shape;118;p23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/>
          <p:nvPr>
            <p:ph type="title"/>
          </p:nvPr>
        </p:nvSpPr>
        <p:spPr>
          <a:xfrm rot="5400000">
            <a:off x="2366100" y="1085919"/>
            <a:ext cx="2925900" cy="102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21" name="Google Shape;121;p24"/>
          <p:cNvSpPr txBox="1"/>
          <p:nvPr>
            <p:ph idx="1" type="body"/>
          </p:nvPr>
        </p:nvSpPr>
        <p:spPr>
          <a:xfrm rot="5400000">
            <a:off x="270600" y="95319"/>
            <a:ext cx="2925900" cy="30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8575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1pPr>
            <a:lvl2pPr indent="-28575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2pPr>
            <a:lvl3pPr indent="-28575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3pPr>
            <a:lvl4pPr indent="-28575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4pPr>
            <a:lvl5pPr indent="-28575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/>
            </a:lvl5pPr>
            <a:lvl6pPr indent="-28575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6pPr>
            <a:lvl7pPr indent="-28575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7pPr>
            <a:lvl8pPr indent="-28575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8pPr>
            <a:lvl9pPr indent="-28575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9pPr>
          </a:lstStyle>
          <a:p/>
        </p:txBody>
      </p:sp>
      <p:sp>
        <p:nvSpPr>
          <p:cNvPr id="122" name="Google Shape;122;p24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23" name="Google Shape;123;p24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24" name="Google Shape;124;p24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None/>
              <a:defRPr b="0" i="0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228600" y="800100"/>
            <a:ext cx="4114800" cy="22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30200" lvl="0" marL="457200" marR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17500" lvl="1" marL="914400" marR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04800" lvl="2" marL="13716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2100" lvl="3" marL="18288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2100" lvl="4" marL="22860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2100" lvl="5" marL="27432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2100" lvl="6" marL="32004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2100" lvl="7" marL="36576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2100" lvl="8" marL="41148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Relationship Id="rId4" Type="http://schemas.openxmlformats.org/officeDocument/2006/relationships/image" Target="../media/image14.png"/><Relationship Id="rId5" Type="http://schemas.openxmlformats.org/officeDocument/2006/relationships/image" Target="../media/image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Relationship Id="rId4" Type="http://schemas.openxmlformats.org/officeDocument/2006/relationships/image" Target="../media/image12.png"/><Relationship Id="rId5" Type="http://schemas.openxmlformats.org/officeDocument/2006/relationships/image" Target="../media/image11.png"/><Relationship Id="rId6" Type="http://schemas.openxmlformats.org/officeDocument/2006/relationships/image" Target="../media/image1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9" name="Google Shape;129;p25"/>
          <p:cNvGrpSpPr/>
          <p:nvPr/>
        </p:nvGrpSpPr>
        <p:grpSpPr>
          <a:xfrm>
            <a:off x="-15535" y="-90413"/>
            <a:ext cx="2119669" cy="5233992"/>
            <a:chOff x="0" y="-241102"/>
            <a:chExt cx="5652450" cy="13957313"/>
          </a:xfrm>
        </p:grpSpPr>
        <p:grpSp>
          <p:nvGrpSpPr>
            <p:cNvPr id="130" name="Google Shape;130;p25"/>
            <p:cNvGrpSpPr/>
            <p:nvPr/>
          </p:nvGrpSpPr>
          <p:grpSpPr>
            <a:xfrm>
              <a:off x="2826056" y="-241102"/>
              <a:ext cx="2826394" cy="13957313"/>
              <a:chOff x="0" y="-47625"/>
              <a:chExt cx="558300" cy="2757000"/>
            </a:xfrm>
          </p:grpSpPr>
          <p:sp>
            <p:nvSpPr>
              <p:cNvPr id="131" name="Google Shape;131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132" name="Google Shape;132;p25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3" name="Google Shape;133;p25"/>
            <p:cNvGrpSpPr/>
            <p:nvPr/>
          </p:nvGrpSpPr>
          <p:grpSpPr>
            <a:xfrm>
              <a:off x="1413028" y="-241102"/>
              <a:ext cx="2826394" cy="13957313"/>
              <a:chOff x="0" y="-47625"/>
              <a:chExt cx="558300" cy="2757000"/>
            </a:xfrm>
          </p:grpSpPr>
          <p:sp>
            <p:nvSpPr>
              <p:cNvPr id="134" name="Google Shape;134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135" name="Google Shape;135;p25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6" name="Google Shape;136;p25"/>
            <p:cNvGrpSpPr/>
            <p:nvPr/>
          </p:nvGrpSpPr>
          <p:grpSpPr>
            <a:xfrm>
              <a:off x="0" y="-241102"/>
              <a:ext cx="2826394" cy="13957313"/>
              <a:chOff x="0" y="-47625"/>
              <a:chExt cx="558300" cy="2757000"/>
            </a:xfrm>
          </p:grpSpPr>
          <p:sp>
            <p:nvSpPr>
              <p:cNvPr id="137" name="Google Shape;137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138" name="Google Shape;138;p25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139" name="Google Shape;139;p25"/>
          <p:cNvSpPr txBox="1"/>
          <p:nvPr/>
        </p:nvSpPr>
        <p:spPr>
          <a:xfrm>
            <a:off x="2100357" y="1882477"/>
            <a:ext cx="7040100" cy="7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0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Evaluating Lincoln</a:t>
            </a:r>
            <a:endParaRPr sz="5000"/>
          </a:p>
        </p:txBody>
      </p:sp>
      <p:sp>
        <p:nvSpPr>
          <p:cNvPr id="140" name="Google Shape;140;p25"/>
          <p:cNvSpPr/>
          <p:nvPr/>
        </p:nvSpPr>
        <p:spPr>
          <a:xfrm>
            <a:off x="6323449" y="-105096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1" name="Google Shape;141;p25"/>
          <p:cNvSpPr txBox="1"/>
          <p:nvPr/>
        </p:nvSpPr>
        <p:spPr>
          <a:xfrm>
            <a:off x="2464101" y="2741642"/>
            <a:ext cx="6312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400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</a:t>
            </a:r>
            <a:r>
              <a:rPr lang="en" sz="24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9: The Civil War (1861-1865)</a:t>
            </a:r>
            <a:endParaRPr sz="200"/>
          </a:p>
        </p:txBody>
      </p:sp>
      <p:sp>
        <p:nvSpPr>
          <p:cNvPr id="142" name="Google Shape;142;p25"/>
          <p:cNvSpPr/>
          <p:nvPr/>
        </p:nvSpPr>
        <p:spPr>
          <a:xfrm>
            <a:off x="5559048" y="462915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3" name="Google Shape;143;p25"/>
          <p:cNvSpPr txBox="1"/>
          <p:nvPr/>
        </p:nvSpPr>
        <p:spPr>
          <a:xfrm rot="-5400000">
            <a:off x="-1411564" y="2464077"/>
            <a:ext cx="34410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4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" sz="1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 sz="700"/>
          </a:p>
        </p:txBody>
      </p:sp>
      <p:cxnSp>
        <p:nvCxnSpPr>
          <p:cNvPr id="144" name="Google Shape;144;p25"/>
          <p:cNvCxnSpPr/>
          <p:nvPr/>
        </p:nvCxnSpPr>
        <p:spPr>
          <a:xfrm flipH="1" rot="10800000">
            <a:off x="326967" y="-1334"/>
            <a:ext cx="1800" cy="1447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45" name="Google Shape;145;p25"/>
          <p:cNvCxnSpPr/>
          <p:nvPr/>
        </p:nvCxnSpPr>
        <p:spPr>
          <a:xfrm rot="10800000">
            <a:off x="321947" y="3644649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6"/>
          <p:cNvSpPr txBox="1"/>
          <p:nvPr/>
        </p:nvSpPr>
        <p:spPr>
          <a:xfrm>
            <a:off x="895675" y="1905204"/>
            <a:ext cx="7352700" cy="216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3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did Lincoln’s views on slavery change over time, and how have those changes shaped how he is remembered today?</a:t>
            </a:r>
            <a:endParaRPr i="1" sz="3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1" name="Google Shape;151;p26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52" name="Google Shape;152;p26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53" name="Google Shape;153;p2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54" name="Google Shape;154;p2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55" name="Google Shape;155;p2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56" name="Google Shape;156;p26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57" name="Google Shape;157;p2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58" name="Google Shape;158;p2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59" name="Google Shape;159;p26"/>
          <p:cNvSpPr txBox="1"/>
          <p:nvPr/>
        </p:nvSpPr>
        <p:spPr>
          <a:xfrm>
            <a:off x="1276990" y="971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 sz="700"/>
          </a:p>
        </p:txBody>
      </p:sp>
      <p:grpSp>
        <p:nvGrpSpPr>
          <p:cNvPr id="160" name="Google Shape;160;p26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61" name="Google Shape;161;p2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62" name="Google Shape;162;p2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3" name="Google Shape;163;p2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64" name="Google Shape;164;p26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65" name="Google Shape;165;p26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7"/>
          <p:cNvSpPr/>
          <p:nvPr/>
        </p:nvSpPr>
        <p:spPr>
          <a:xfrm>
            <a:off x="-1133039" y="-14659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71" name="Google Shape;171;p27"/>
          <p:cNvSpPr txBox="1"/>
          <p:nvPr/>
        </p:nvSpPr>
        <p:spPr>
          <a:xfrm>
            <a:off x="618149" y="298650"/>
            <a:ext cx="79077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Evaluating Lincoln</a:t>
            </a:r>
            <a:endParaRPr b="1" sz="4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>
                <a:solidFill>
                  <a:schemeClr val="accent2"/>
                </a:solidFill>
                <a:latin typeface="Halant"/>
                <a:ea typeface="Halant"/>
                <a:cs typeface="Halant"/>
                <a:sym typeface="Halant"/>
              </a:rPr>
              <a:t>Change and Continuity Over Time</a:t>
            </a:r>
            <a:endParaRPr b="1" sz="2500">
              <a:solidFill>
                <a:schemeClr val="accent2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172" name="Google Shape;172;p27"/>
          <p:cNvSpPr txBox="1"/>
          <p:nvPr/>
        </p:nvSpPr>
        <p:spPr>
          <a:xfrm>
            <a:off x="4374300" y="1455163"/>
            <a:ext cx="2943900" cy="29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1590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Meet with partner or small group</a:t>
            </a:r>
            <a:b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1590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Answer source questions</a:t>
            </a:r>
            <a:b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1590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Mingle with classmates, share and record learnings on graphic organizer</a:t>
            </a:r>
            <a:b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1590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Return to original partner or group and complete graphic organizer</a:t>
            </a:r>
            <a:endParaRPr sz="19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73" name="Google Shape;173;p27"/>
          <p:cNvSpPr/>
          <p:nvPr/>
        </p:nvSpPr>
        <p:spPr>
          <a:xfrm>
            <a:off x="7491401" y="257175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74" name="Google Shape;174;p27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75" name="Google Shape;175;p2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76" name="Google Shape;176;p2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77" name="Google Shape;177;p2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78" name="Google Shape;178;p27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79" name="Google Shape;179;p2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80" name="Google Shape;180;p2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81" name="Google Shape;181;p27"/>
          <p:cNvGrpSpPr/>
          <p:nvPr/>
        </p:nvGrpSpPr>
        <p:grpSpPr>
          <a:xfrm>
            <a:off x="7929578" y="-49025"/>
            <a:ext cx="781313" cy="885640"/>
            <a:chOff x="0" y="-130733"/>
            <a:chExt cx="2083500" cy="2361707"/>
          </a:xfrm>
        </p:grpSpPr>
        <p:grpSp>
          <p:nvGrpSpPr>
            <p:cNvPr id="182" name="Google Shape;182;p27"/>
            <p:cNvGrpSpPr/>
            <p:nvPr/>
          </p:nvGrpSpPr>
          <p:grpSpPr>
            <a:xfrm>
              <a:off x="75599" y="-130733"/>
              <a:ext cx="1932290" cy="2361707"/>
              <a:chOff x="0" y="-47629"/>
              <a:chExt cx="703982" cy="860429"/>
            </a:xfrm>
          </p:grpSpPr>
          <p:sp>
            <p:nvSpPr>
              <p:cNvPr id="183" name="Google Shape;183;p2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4" name="Google Shape;184;p27"/>
              <p:cNvSpPr txBox="1"/>
              <p:nvPr/>
            </p:nvSpPr>
            <p:spPr>
              <a:xfrm>
                <a:off x="133535" y="-47629"/>
                <a:ext cx="418200" cy="733500"/>
              </a:xfrm>
              <a:prstGeom prst="rect">
                <a:avLst/>
              </a:prstGeom>
              <a:solidFill>
                <a:srgbClr val="6484F3"/>
              </a:solidFill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85" name="Google Shape;185;p27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 b="1" sz="2800">
                <a:solidFill>
                  <a:srgbClr val="FFFFFF"/>
                </a:solidFill>
                <a:latin typeface="Halant"/>
                <a:ea typeface="Halant"/>
                <a:cs typeface="Halant"/>
                <a:sym typeface="Halant"/>
              </a:endParaRPr>
            </a:p>
          </p:txBody>
        </p:sp>
      </p:grpSp>
      <p:pic>
        <p:nvPicPr>
          <p:cNvPr id="186" name="Google Shape;186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25800" y="1455164"/>
            <a:ext cx="2345651" cy="3034712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87" name="Google Shape;187;p2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908800" y="1054725"/>
            <a:ext cx="822875" cy="822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8"/>
          <p:cNvSpPr/>
          <p:nvPr/>
        </p:nvSpPr>
        <p:spPr>
          <a:xfrm>
            <a:off x="-1741340" y="-105096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93" name="Google Shape;193;p28"/>
          <p:cNvSpPr/>
          <p:nvPr/>
        </p:nvSpPr>
        <p:spPr>
          <a:xfrm>
            <a:off x="6491430" y="3352077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94" name="Google Shape;194;p28"/>
          <p:cNvSpPr txBox="1"/>
          <p:nvPr/>
        </p:nvSpPr>
        <p:spPr>
          <a:xfrm>
            <a:off x="1125000" y="209550"/>
            <a:ext cx="68940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Ford’s Theatre Museum</a:t>
            </a:r>
            <a:endParaRPr b="1" sz="4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>
                <a:solidFill>
                  <a:srgbClr val="C0504D"/>
                </a:solidFill>
                <a:latin typeface="Halant"/>
                <a:ea typeface="Halant"/>
                <a:cs typeface="Halant"/>
                <a:sym typeface="Halant"/>
              </a:rPr>
              <a:t>Analyzing Lincoln’s Second Inaugural Address</a:t>
            </a:r>
            <a:endParaRPr b="1" sz="25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pSp>
        <p:nvGrpSpPr>
          <p:cNvPr id="195" name="Google Shape;195;p28"/>
          <p:cNvGrpSpPr/>
          <p:nvPr/>
        </p:nvGrpSpPr>
        <p:grpSpPr>
          <a:xfrm>
            <a:off x="7957927" y="-49020"/>
            <a:ext cx="724730" cy="885635"/>
            <a:chOff x="0" y="-47625"/>
            <a:chExt cx="704100" cy="860425"/>
          </a:xfrm>
        </p:grpSpPr>
        <p:sp>
          <p:nvSpPr>
            <p:cNvPr id="196" name="Google Shape;196;p28"/>
            <p:cNvSpPr/>
            <p:nvPr/>
          </p:nvSpPr>
          <p:spPr>
            <a:xfrm>
              <a:off x="0" y="0"/>
              <a:ext cx="703982" cy="812800"/>
            </a:xfrm>
            <a:custGeom>
              <a:rect b="b" l="l" r="r" t="t"/>
              <a:pathLst>
                <a:path extrusionOk="0" h="812800" w="703982">
                  <a:moveTo>
                    <a:pt x="234787" y="793731"/>
                  </a:moveTo>
                  <a:cubicBezTo>
                    <a:pt x="270879" y="805245"/>
                    <a:pt x="311910" y="812800"/>
                    <a:pt x="352180" y="812800"/>
                  </a:cubicBezTo>
                  <a:cubicBezTo>
                    <a:pt x="392452" y="812800"/>
                    <a:pt x="431204" y="806323"/>
                    <a:pt x="466915" y="794809"/>
                  </a:cubicBezTo>
                  <a:cubicBezTo>
                    <a:pt x="467675" y="794450"/>
                    <a:pt x="468435" y="794450"/>
                    <a:pt x="469194" y="794090"/>
                  </a:cubicBezTo>
                  <a:cubicBezTo>
                    <a:pt x="603304" y="748035"/>
                    <a:pt x="702082" y="626421"/>
                    <a:pt x="703982" y="484298"/>
                  </a:cubicBezTo>
                  <a:lnTo>
                    <a:pt x="703982" y="0"/>
                  </a:lnTo>
                  <a:lnTo>
                    <a:pt x="0" y="0"/>
                  </a:lnTo>
                  <a:lnTo>
                    <a:pt x="0" y="483939"/>
                  </a:lnTo>
                  <a:cubicBezTo>
                    <a:pt x="1900" y="627140"/>
                    <a:pt x="99158" y="748755"/>
                    <a:pt x="234787" y="793731"/>
                  </a:cubicBezTo>
                  <a:close/>
                </a:path>
              </a:pathLst>
            </a:custGeom>
            <a:solidFill>
              <a:srgbClr val="F1AF4B"/>
            </a:solidFill>
            <a:ln>
              <a:noFill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" name="Google Shape;197;p28"/>
            <p:cNvSpPr txBox="1"/>
            <p:nvPr/>
          </p:nvSpPr>
          <p:spPr>
            <a:xfrm>
              <a:off x="0" y="-47625"/>
              <a:ext cx="704100" cy="733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0" marR="0" rtl="0" algn="l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98" name="Google Shape;198;p28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99" name="Google Shape;199;p28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00" name="Google Shape;200;p28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01" name="Google Shape;201;p28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02" name="Google Shape;202;p28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203" name="Google Shape;203;p28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04" name="Google Shape;204;p28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205" name="Google Shape;205;p28"/>
          <p:cNvSpPr txBox="1"/>
          <p:nvPr/>
        </p:nvSpPr>
        <p:spPr>
          <a:xfrm>
            <a:off x="8065975" y="9800"/>
            <a:ext cx="5085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3</a:t>
            </a:r>
            <a:endParaRPr b="1" sz="28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206" name="Google Shape;206;p28"/>
          <p:cNvSpPr txBox="1"/>
          <p:nvPr/>
        </p:nvSpPr>
        <p:spPr>
          <a:xfrm>
            <a:off x="3172738" y="1397838"/>
            <a:ext cx="2773500" cy="2878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2225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Read the speech and use the glossary for assistance</a:t>
            </a:r>
            <a:endParaRPr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2286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2225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Complete the guided questions with your group</a:t>
            </a:r>
            <a:endParaRPr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2286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2225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Participate in class discussions about questions and answers</a:t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207" name="Google Shape;207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7013" y="1397831"/>
            <a:ext cx="2366484" cy="3060272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08" name="Google Shape;208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46238" y="1421750"/>
            <a:ext cx="1465587" cy="1906375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09" name="Google Shape;209;p2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051412" y="2533625"/>
            <a:ext cx="1465576" cy="1900542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29"/>
          <p:cNvSpPr/>
          <p:nvPr/>
        </p:nvSpPr>
        <p:spPr>
          <a:xfrm>
            <a:off x="-1741340" y="-105096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15" name="Google Shape;215;p29"/>
          <p:cNvSpPr/>
          <p:nvPr/>
        </p:nvSpPr>
        <p:spPr>
          <a:xfrm>
            <a:off x="6491430" y="3352077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16" name="Google Shape;216;p29"/>
          <p:cNvSpPr txBox="1"/>
          <p:nvPr/>
        </p:nvSpPr>
        <p:spPr>
          <a:xfrm>
            <a:off x="1277000" y="209550"/>
            <a:ext cx="65901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Evaluating Evidence</a:t>
            </a:r>
            <a:endParaRPr b="1" sz="4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>
                <a:solidFill>
                  <a:srgbClr val="C0504D"/>
                </a:solidFill>
                <a:latin typeface="Halant"/>
                <a:ea typeface="Halant"/>
                <a:cs typeface="Halant"/>
                <a:sym typeface="Halant"/>
              </a:rPr>
              <a:t>Lincoln &amp; The 13th Amendment</a:t>
            </a:r>
            <a:endParaRPr b="1" sz="25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pSp>
        <p:nvGrpSpPr>
          <p:cNvPr id="217" name="Google Shape;217;p29"/>
          <p:cNvGrpSpPr/>
          <p:nvPr/>
        </p:nvGrpSpPr>
        <p:grpSpPr>
          <a:xfrm>
            <a:off x="7957927" y="-49020"/>
            <a:ext cx="724730" cy="885635"/>
            <a:chOff x="0" y="-47625"/>
            <a:chExt cx="704100" cy="860425"/>
          </a:xfrm>
        </p:grpSpPr>
        <p:sp>
          <p:nvSpPr>
            <p:cNvPr id="218" name="Google Shape;218;p29"/>
            <p:cNvSpPr/>
            <p:nvPr/>
          </p:nvSpPr>
          <p:spPr>
            <a:xfrm>
              <a:off x="0" y="0"/>
              <a:ext cx="703982" cy="812800"/>
            </a:xfrm>
            <a:custGeom>
              <a:rect b="b" l="l" r="r" t="t"/>
              <a:pathLst>
                <a:path extrusionOk="0" h="812800" w="703982">
                  <a:moveTo>
                    <a:pt x="234787" y="793731"/>
                  </a:moveTo>
                  <a:cubicBezTo>
                    <a:pt x="270879" y="805245"/>
                    <a:pt x="311910" y="812800"/>
                    <a:pt x="352180" y="812800"/>
                  </a:cubicBezTo>
                  <a:cubicBezTo>
                    <a:pt x="392452" y="812800"/>
                    <a:pt x="431204" y="806323"/>
                    <a:pt x="466915" y="794809"/>
                  </a:cubicBezTo>
                  <a:cubicBezTo>
                    <a:pt x="467675" y="794450"/>
                    <a:pt x="468435" y="794450"/>
                    <a:pt x="469194" y="794090"/>
                  </a:cubicBezTo>
                  <a:cubicBezTo>
                    <a:pt x="603304" y="748035"/>
                    <a:pt x="702082" y="626421"/>
                    <a:pt x="703982" y="484298"/>
                  </a:cubicBezTo>
                  <a:lnTo>
                    <a:pt x="703982" y="0"/>
                  </a:lnTo>
                  <a:lnTo>
                    <a:pt x="0" y="0"/>
                  </a:lnTo>
                  <a:lnTo>
                    <a:pt x="0" y="483939"/>
                  </a:lnTo>
                  <a:cubicBezTo>
                    <a:pt x="1900" y="627140"/>
                    <a:pt x="99158" y="748755"/>
                    <a:pt x="234787" y="793731"/>
                  </a:cubicBezTo>
                  <a:close/>
                </a:path>
              </a:pathLst>
            </a:custGeom>
            <a:solidFill>
              <a:srgbClr val="F1AF4B"/>
            </a:solidFill>
            <a:ln>
              <a:noFill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" name="Google Shape;219;p29"/>
            <p:cNvSpPr txBox="1"/>
            <p:nvPr/>
          </p:nvSpPr>
          <p:spPr>
            <a:xfrm>
              <a:off x="0" y="-47625"/>
              <a:ext cx="704100" cy="733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0" marR="0" rtl="0" algn="l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20" name="Google Shape;220;p29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221" name="Google Shape;221;p29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22" name="Google Shape;222;p29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23" name="Google Shape;223;p29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24" name="Google Shape;224;p29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225" name="Google Shape;225;p29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26" name="Google Shape;226;p29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227" name="Google Shape;227;p29"/>
          <p:cNvSpPr txBox="1"/>
          <p:nvPr/>
        </p:nvSpPr>
        <p:spPr>
          <a:xfrm>
            <a:off x="8065975" y="9800"/>
            <a:ext cx="5085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4</a:t>
            </a:r>
            <a:endParaRPr b="1" sz="28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228" name="Google Shape;228;p29"/>
          <p:cNvSpPr txBox="1"/>
          <p:nvPr/>
        </p:nvSpPr>
        <p:spPr>
          <a:xfrm>
            <a:off x="3755200" y="1396750"/>
            <a:ext cx="4636800" cy="29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1590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Find the most prominent element in the image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2286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1590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Describe your observation, then connect with your prior knowledge, and finally infer what the artist is hoping to convey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2286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1590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Work individually to analyze cartoon and complete the “Observe, Connect, Infer” graphic organizer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2286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1590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Participate in class discussion about the cartoon and volunteer thoughts/answers</a:t>
            </a:r>
            <a:endParaRPr sz="16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229" name="Google Shape;229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2000" y="1396750"/>
            <a:ext cx="2835770" cy="29042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